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ctiveX/activeX1.xml" ContentType="application/vnd.ms-office.activeX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2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8B5C-9B81-4FAA-8C72-EF03439A8328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801-6323-422C-A95C-30450DA0F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019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8B5C-9B81-4FAA-8C72-EF03439A8328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801-6323-422C-A95C-30450DA0F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837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8B5C-9B81-4FAA-8C72-EF03439A8328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801-6323-422C-A95C-30450DA0F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1737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0004A-8CB9-4A74-AF24-2EFB5D79358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50655753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8B5C-9B81-4FAA-8C72-EF03439A8328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801-6323-422C-A95C-30450DA0F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237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8B5C-9B81-4FAA-8C72-EF03439A8328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801-6323-422C-A95C-30450DA0F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816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8B5C-9B81-4FAA-8C72-EF03439A8328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801-6323-422C-A95C-30450DA0F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3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8B5C-9B81-4FAA-8C72-EF03439A8328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801-6323-422C-A95C-30450DA0F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341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8B5C-9B81-4FAA-8C72-EF03439A8328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801-6323-422C-A95C-30450DA0F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065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8B5C-9B81-4FAA-8C72-EF03439A8328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801-6323-422C-A95C-30450DA0F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05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8B5C-9B81-4FAA-8C72-EF03439A8328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801-6323-422C-A95C-30450DA0F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875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8B5C-9B81-4FAA-8C72-EF03439A8328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801-6323-422C-A95C-30450DA0F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95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A8B5C-9B81-4FAA-8C72-EF03439A8328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F1801-6323-422C-A95C-30450DA0F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425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Snijbloemen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10 stuks</a:t>
            </a:r>
          </a:p>
          <a:p>
            <a:r>
              <a:rPr lang="nl-NL" dirty="0" smtClean="0"/>
              <a:t>Periode 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1258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Sedum </a:t>
            </a:r>
          </a:p>
        </p:txBody>
      </p:sp>
      <p:pic>
        <p:nvPicPr>
          <p:cNvPr id="55299" name="Picture 12" descr="istockphoto_901309_sedum_herbstfreude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276475"/>
            <a:ext cx="2425700" cy="3643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0" name="Picture 16" descr="sedumherbstfreude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2276475"/>
            <a:ext cx="4735512" cy="3552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58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Viscum album</a:t>
            </a:r>
          </a:p>
        </p:txBody>
      </p:sp>
      <p:pic>
        <p:nvPicPr>
          <p:cNvPr id="65539" name="Picture 8" descr="Maretak - Viscum album &#10;(foto: Robert &#10;Flogaus-Faust ©)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484313"/>
            <a:ext cx="3810000" cy="3822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0036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          maretak of mistletoe</a:t>
            </a:r>
            <a:endParaRPr lang="nl-NL" altLang="nl-NL" sz="2400"/>
          </a:p>
        </p:txBody>
      </p:sp>
      <p:sp>
        <p:nvSpPr>
          <p:cNvPr id="940037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langbladig</a:t>
            </a:r>
          </a:p>
        </p:txBody>
      </p:sp>
      <p:pic>
        <p:nvPicPr>
          <p:cNvPr id="65542" name="Picture 11" descr="363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1989138"/>
            <a:ext cx="27876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238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0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0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0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0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0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0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4" grpId="0" autoUpdateAnimBg="0"/>
      <p:bldP spid="940036" grpId="0" autoUpdateAnimBg="0"/>
      <p:bldP spid="94003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Asclepias ‘Moby Dick’</a:t>
            </a:r>
          </a:p>
        </p:txBody>
      </p:sp>
      <p:pic>
        <p:nvPicPr>
          <p:cNvPr id="22531" name="Picture 1034" descr="AsclepiasMobyDick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1196975"/>
            <a:ext cx="5472112" cy="5095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4004" name="Text Box 1028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l-NL" altLang="nl-NL"/>
          </a:p>
        </p:txBody>
      </p:sp>
      <p:sp>
        <p:nvSpPr>
          <p:cNvPr id="384006" name="Text Box 1030"/>
          <p:cNvSpPr txBox="1">
            <a:spLocks noChangeArrowheads="1"/>
          </p:cNvSpPr>
          <p:nvPr/>
        </p:nvSpPr>
        <p:spPr bwMode="auto">
          <a:xfrm>
            <a:off x="900113" y="1628775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>
                <a:solidFill>
                  <a:srgbClr val="FF0000"/>
                </a:solidFill>
              </a:rPr>
              <a:t>ASCLPIACEAE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20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2" grpId="0" autoUpdateAnimBg="0"/>
      <p:bldP spid="384004" grpId="0" autoUpdateAnimBg="0"/>
      <p:bldP spid="38400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Chamelaucium </a:t>
            </a:r>
          </a:p>
        </p:txBody>
      </p:sp>
      <p:sp>
        <p:nvSpPr>
          <p:cNvPr id="845828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>
                <a:solidFill>
                  <a:srgbClr val="FF6600"/>
                </a:solidFill>
              </a:rPr>
              <a:t>haakvormig</a:t>
            </a:r>
          </a:p>
        </p:txBody>
      </p:sp>
      <p:sp>
        <p:nvSpPr>
          <p:cNvPr id="845829" name="Text Box 5"/>
          <p:cNvSpPr txBox="1">
            <a:spLocks noChangeArrowheads="1"/>
          </p:cNvSpPr>
          <p:nvPr/>
        </p:nvSpPr>
        <p:spPr bwMode="auto">
          <a:xfrm>
            <a:off x="611188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chemeClr val="accent2"/>
                </a:solidFill>
              </a:rPr>
              <a:t>waxflower</a:t>
            </a:r>
            <a:endParaRPr lang="nl-NL" altLang="nl-NL"/>
          </a:p>
        </p:txBody>
      </p:sp>
      <p:sp>
        <p:nvSpPr>
          <p:cNvPr id="845832" name="Text Box 8"/>
          <p:cNvSpPr txBox="1">
            <a:spLocks noChangeArrowheads="1"/>
          </p:cNvSpPr>
          <p:nvPr/>
        </p:nvSpPr>
        <p:spPr bwMode="auto">
          <a:xfrm>
            <a:off x="611188" y="1628775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>
                <a:solidFill>
                  <a:srgbClr val="FF0000"/>
                </a:solidFill>
              </a:rPr>
              <a:t>MYRTACEAE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pic>
        <p:nvPicPr>
          <p:cNvPr id="40966" name="Picture 14" descr="16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628775"/>
            <a:ext cx="62880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74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5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5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5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5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6" grpId="0" autoUpdateAnimBg="0"/>
      <p:bldP spid="845828" grpId="0" autoUpdateAnimBg="0"/>
      <p:bldP spid="845829" grpId="0" autoUpdateAnimBg="0"/>
      <p:bldP spid="84583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Dianthus cultivars</a:t>
            </a:r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1042988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chemeClr val="accent2"/>
                </a:solidFill>
              </a:rPr>
              <a:t>Trosanjer en Standaardanjer</a:t>
            </a:r>
            <a:endParaRPr lang="nl-NL" altLang="nl-NL"/>
          </a:p>
        </p:txBody>
      </p:sp>
      <p:sp>
        <p:nvSpPr>
          <p:cNvPr id="526341" name="Text Box 5"/>
          <p:cNvSpPr txBox="1">
            <a:spLocks noChangeArrowheads="1"/>
          </p:cNvSpPr>
          <p:nvPr/>
        </p:nvSpPr>
        <p:spPr bwMode="auto">
          <a:xfrm>
            <a:off x="4356100" y="6021388"/>
            <a:ext cx="410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>
                <a:solidFill>
                  <a:srgbClr val="FF6600"/>
                </a:solidFill>
              </a:rPr>
              <a:t>met kruidachtige geur</a:t>
            </a:r>
          </a:p>
        </p:txBody>
      </p:sp>
      <p:sp>
        <p:nvSpPr>
          <p:cNvPr id="526342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>
                <a:solidFill>
                  <a:srgbClr val="FF0000"/>
                </a:solidFill>
              </a:rPr>
              <a:t>CARYOPHYLLACEAE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2060575"/>
            <a:ext cx="2640013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26" name="HTMLImage1" r:id="rId2" imgW="2162160" imgH="2162160"/>
        </mc:Choice>
        <mc:Fallback>
          <p:control name="HTMLImage1" r:id="rId2" imgW="2162160" imgH="2162160">
            <p:pic>
              <p:nvPicPr>
                <p:cNvPr id="0" name="HTMLImage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03800" y="2060575"/>
                  <a:ext cx="3024188" cy="324008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9282187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8" grpId="0" autoUpdateAnimBg="0"/>
      <p:bldP spid="526340" grpId="0" autoUpdateAnimBg="0"/>
      <p:bldP spid="526341" grpId="0" autoUpdateAnimBg="0"/>
      <p:bldP spid="52634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Eucharis grandiflora</a:t>
            </a:r>
          </a:p>
        </p:txBody>
      </p:sp>
      <p:pic>
        <p:nvPicPr>
          <p:cNvPr id="59395" name="Picture 3" descr="eucharis_amazo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268413"/>
            <a:ext cx="4737100" cy="42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l-NL" altLang="nl-NL"/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>
                <a:solidFill>
                  <a:srgbClr val="FF6600"/>
                </a:solidFill>
              </a:rPr>
              <a:t>grootbloemig</a:t>
            </a:r>
          </a:p>
        </p:txBody>
      </p:sp>
      <p:sp>
        <p:nvSpPr>
          <p:cNvPr id="331782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>
                <a:solidFill>
                  <a:srgbClr val="FF0000"/>
                </a:solidFill>
              </a:rPr>
              <a:t>AMARYLLIDACEAE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381000" y="5638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chemeClr val="accent2"/>
                </a:solidFill>
              </a:rPr>
              <a:t>amazonelelie</a:t>
            </a: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27404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8" grpId="0" autoUpdateAnimBg="0"/>
      <p:bldP spid="331781" grpId="0" autoUpdateAnimBg="0"/>
      <p:bldP spid="331782" grpId="0" autoUpdateAnimBg="0"/>
      <p:bldP spid="33178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Euphorbia fulgens</a:t>
            </a:r>
          </a:p>
        </p:txBody>
      </p:sp>
      <p:pic>
        <p:nvPicPr>
          <p:cNvPr id="61443" name="Picture 10" descr="2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2492375"/>
            <a:ext cx="2927350" cy="309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3589" name="Text Box 5"/>
          <p:cNvSpPr txBox="1">
            <a:spLocks noChangeArrowheads="1"/>
          </p:cNvSpPr>
          <p:nvPr/>
        </p:nvSpPr>
        <p:spPr bwMode="auto">
          <a:xfrm>
            <a:off x="533400" y="1127125"/>
            <a:ext cx="381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>
                <a:solidFill>
                  <a:srgbClr val="FF0000"/>
                </a:solidFill>
              </a:rPr>
              <a:t>Euphorbi</a:t>
            </a:r>
            <a:br>
              <a:rPr lang="nl-NL" altLang="nl-NL" sz="2000" b="1">
                <a:solidFill>
                  <a:srgbClr val="FF0000"/>
                </a:solidFill>
              </a:rPr>
            </a:br>
            <a:r>
              <a:rPr lang="nl-NL" altLang="nl-NL" sz="2000" b="1">
                <a:solidFill>
                  <a:srgbClr val="FF0000"/>
                </a:solidFill>
              </a:rPr>
              <a:t>acea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pic>
        <p:nvPicPr>
          <p:cNvPr id="61445" name="Picture 13" descr="euphorbiafulgensquicksilver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2205038"/>
            <a:ext cx="3576638" cy="3576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45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3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3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3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3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586" grpId="0" autoUpdateAnimBg="0"/>
      <p:bldP spid="96358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Hippeastrum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5724525" y="1557338"/>
          <a:ext cx="3141663" cy="436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afbeelding" r:id="rId3" imgW="2847619" imgH="4161905" progId="Paint.Picture">
                  <p:embed/>
                </p:oleObj>
              </mc:Choice>
              <mc:Fallback>
                <p:oleObj name="Bitmapafbeelding" r:id="rId3" imgW="2847619" imgH="41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1557338"/>
                        <a:ext cx="3141663" cy="436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1116013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amaryllis</a:t>
            </a:r>
            <a:endParaRPr lang="nl-NL" altLang="nl-NL" sz="2400"/>
          </a:p>
        </p:txBody>
      </p:sp>
      <p:sp>
        <p:nvSpPr>
          <p:cNvPr id="333829" name="Text Box 5"/>
          <p:cNvSpPr txBox="1">
            <a:spLocks noChangeArrowheads="1"/>
          </p:cNvSpPr>
          <p:nvPr/>
        </p:nvSpPr>
        <p:spPr bwMode="auto">
          <a:xfrm>
            <a:off x="755650" y="60213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slank</a:t>
            </a:r>
          </a:p>
        </p:txBody>
      </p:sp>
      <p:sp>
        <p:nvSpPr>
          <p:cNvPr id="333830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AMARYLLIDACEAE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pic>
        <p:nvPicPr>
          <p:cNvPr id="6151" name="Picture 1032" descr="amaryllis_gracilis_papillion"/>
          <p:cNvPicPr>
            <a:picLocks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727200"/>
            <a:ext cx="4392613" cy="3944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063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 autoUpdateAnimBg="0"/>
      <p:bldP spid="333828" grpId="0" autoUpdateAnimBg="0"/>
      <p:bldP spid="333829" grpId="0" autoUpdateAnimBg="0"/>
      <p:bldP spid="33383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Leucadendron ‘Safari Sunset’</a:t>
            </a:r>
          </a:p>
        </p:txBody>
      </p:sp>
      <p:pic>
        <p:nvPicPr>
          <p:cNvPr id="15363" name="Picture 1031" descr="l.salignum (female)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989138"/>
            <a:ext cx="2193925" cy="3011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3" descr="safari-sunset-shr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773238"/>
            <a:ext cx="316547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3668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PROTACEAE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pic>
        <p:nvPicPr>
          <p:cNvPr id="15366" name="Picture 1034" descr="Safari Sunset Image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2492375"/>
            <a:ext cx="1676400" cy="305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01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6" grpId="0" autoUpdateAnimBg="0"/>
      <p:bldP spid="75366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Lilium (Longiflorum Groep)</a:t>
            </a:r>
          </a:p>
        </p:txBody>
      </p:sp>
      <p:pic>
        <p:nvPicPr>
          <p:cNvPr id="19459" name="Picture 1033" descr="bbh_htm_utils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916113"/>
            <a:ext cx="3889375" cy="396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3316" name="Text Box 4"/>
          <p:cNvSpPr txBox="1">
            <a:spLocks noChangeArrowheads="1"/>
          </p:cNvSpPr>
          <p:nvPr/>
        </p:nvSpPr>
        <p:spPr bwMode="auto">
          <a:xfrm>
            <a:off x="971550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lelie</a:t>
            </a:r>
            <a:endParaRPr lang="nl-NL" altLang="nl-NL" sz="2400"/>
          </a:p>
        </p:txBody>
      </p:sp>
      <p:sp>
        <p:nvSpPr>
          <p:cNvPr id="653317" name="Text Box 5"/>
          <p:cNvSpPr txBox="1">
            <a:spLocks noChangeArrowheads="1"/>
          </p:cNvSpPr>
          <p:nvPr/>
        </p:nvSpPr>
        <p:spPr bwMode="auto">
          <a:xfrm>
            <a:off x="1476375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langwerpige bloemen</a:t>
            </a:r>
          </a:p>
        </p:txBody>
      </p:sp>
      <p:sp>
        <p:nvSpPr>
          <p:cNvPr id="653318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LILIACEAE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pic>
        <p:nvPicPr>
          <p:cNvPr id="19463" name="Picture 1036" descr="bbh_htm_utils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916113"/>
            <a:ext cx="3960812" cy="396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58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4" grpId="0" autoUpdateAnimBg="0"/>
      <p:bldP spid="653316" grpId="0" autoUpdateAnimBg="0"/>
      <p:bldP spid="653317" grpId="0" autoUpdateAnimBg="0"/>
      <p:bldP spid="653318" grpId="0" autoUpdateAnimBg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59</Words>
  <Application>Microsoft Office PowerPoint</Application>
  <PresentationFormat>Diavoorstelling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3" baseType="lpstr">
      <vt:lpstr>Kantoorthema</vt:lpstr>
      <vt:lpstr>Bitmapafbeelding</vt:lpstr>
      <vt:lpstr>Snijbloemen</vt:lpstr>
      <vt:lpstr>Asclepias ‘Moby Dick’</vt:lpstr>
      <vt:lpstr>Chamelaucium </vt:lpstr>
      <vt:lpstr>Dianthus cultivars</vt:lpstr>
      <vt:lpstr>Eucharis grandiflora</vt:lpstr>
      <vt:lpstr>Euphorbia fulgens</vt:lpstr>
      <vt:lpstr>Hippeastrum</vt:lpstr>
      <vt:lpstr>Leucadendron ‘Safari Sunset’</vt:lpstr>
      <vt:lpstr>Lilium (Longiflorum Groep)</vt:lpstr>
      <vt:lpstr>Sedum </vt:lpstr>
      <vt:lpstr>Viscum album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Snijbloemen</dc:title>
  <dc:creator>Bianca Harink</dc:creator>
  <cp:lastModifiedBy>Bianca Harink</cp:lastModifiedBy>
  <cp:revision>1</cp:revision>
  <dcterms:created xsi:type="dcterms:W3CDTF">2015-11-03T07:58:22Z</dcterms:created>
  <dcterms:modified xsi:type="dcterms:W3CDTF">2015-11-03T08:04:01Z</dcterms:modified>
</cp:coreProperties>
</file>